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</p:sldIdLst>
  <p:sldSz cx="9144000" cy="6858000" type="screen4x3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92DF7B-B84C-4899-AA61-1BCD344FF02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2FCE30-6F66-416A-9815-1AF774CD4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DF7B-B84C-4899-AA61-1BCD344FF02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FCE30-6F66-416A-9815-1AF774CD4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DF7B-B84C-4899-AA61-1BCD344FF02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FCE30-6F66-416A-9815-1AF774CD4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DF7B-B84C-4899-AA61-1BCD344FF02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FCE30-6F66-416A-9815-1AF774CD4C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DF7B-B84C-4899-AA61-1BCD344FF02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FCE30-6F66-416A-9815-1AF774CD4C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DF7B-B84C-4899-AA61-1BCD344FF02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FCE30-6F66-416A-9815-1AF774CD4C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DF7B-B84C-4899-AA61-1BCD344FF02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FCE30-6F66-416A-9815-1AF774CD4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DF7B-B84C-4899-AA61-1BCD344FF02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FCE30-6F66-416A-9815-1AF774CD4C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DF7B-B84C-4899-AA61-1BCD344FF02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FCE30-6F66-416A-9815-1AF774CD4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92DF7B-B84C-4899-AA61-1BCD344FF02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FCE30-6F66-416A-9815-1AF774CD4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92DF7B-B84C-4899-AA61-1BCD344FF02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2FCE30-6F66-416A-9815-1AF774CD4C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92DF7B-B84C-4899-AA61-1BCD344FF02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2FCE30-6F66-416A-9815-1AF774CD4C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FHS promotes a positive learning and working environment and as such all members are expected to:</a:t>
            </a:r>
          </a:p>
          <a:p>
            <a:endParaRPr lang="en-US" dirty="0" smtClean="0"/>
          </a:p>
          <a:p>
            <a:r>
              <a:rPr lang="en-US" dirty="0" smtClean="0"/>
              <a:t>1. Wear clothing that does not display drugs, alcohol, profanity, discrimination or violence;</a:t>
            </a:r>
          </a:p>
          <a:p>
            <a:r>
              <a:rPr lang="en-US" dirty="0" smtClean="0"/>
              <a:t>2. Wear clothing where tops meet the bottoms; and</a:t>
            </a:r>
          </a:p>
          <a:p>
            <a:r>
              <a:rPr lang="en-US" dirty="0" smtClean="0"/>
              <a:t>3. Remove hats in classrooms at </a:t>
            </a:r>
            <a:r>
              <a:rPr lang="en-US" smtClean="0"/>
              <a:t>the </a:t>
            </a:r>
            <a:r>
              <a:rPr lang="en-US" smtClean="0"/>
              <a:t>  discretion </a:t>
            </a:r>
            <a:r>
              <a:rPr lang="en-US" dirty="0" smtClean="0"/>
              <a:t>of the </a:t>
            </a:r>
            <a:r>
              <a:rPr lang="en-US" dirty="0" smtClean="0"/>
              <a:t>teacher</a:t>
            </a:r>
            <a:r>
              <a:rPr lang="en-US" dirty="0"/>
              <a:t> </a:t>
            </a:r>
            <a:r>
              <a:rPr lang="en-US" dirty="0" smtClean="0"/>
              <a:t>however hoods are not to be worn </a:t>
            </a:r>
            <a:r>
              <a:rPr lang="en-US" smtClean="0"/>
              <a:t>at any time.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School Attire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(February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5DC26DFF15D44CAC41EDF7192BCE9E" ma:contentTypeVersion="7" ma:contentTypeDescription="Create a new document." ma:contentTypeScope="" ma:versionID="a2fc37726d2fa8c6e2ef057825afb04b">
  <xsd:schema xmlns:xsd="http://www.w3.org/2001/XMLSchema" xmlns:xs="http://www.w3.org/2001/XMLSchema" xmlns:p="http://schemas.microsoft.com/office/2006/metadata/properties" xmlns:ns1="http://schemas.microsoft.com/sharepoint/v3" xmlns:ns2="81b11120-e0cc-4efb-b9f0-fd7ea16a74fa" targetNamespace="http://schemas.microsoft.com/office/2006/metadata/properties" ma:root="true" ma:fieldsID="3eeb477c84ed235c1c7852b98319d0af" ns1:_="" ns2:_="">
    <xsd:import namespace="http://schemas.microsoft.com/sharepoint/v3"/>
    <xsd:import namespace="81b11120-e0cc-4efb-b9f0-fd7ea16a74f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11120-e0cc-4efb-b9f0-fd7ea16a74fa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a89e8057-9de6-401f-a563-1cfa4b0775f9}" ma:internalName="Blog_x0020_Category" ma:readOnly="false" ma:showField="Title" ma:web="81b11120-e0cc-4efb-b9f0-fd7ea16a74fa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Blog_x0020_Category xmlns="81b11120-e0cc-4efb-b9f0-fd7ea16a74fa">9</Blog_x0020_Category>
  </documentManagement>
</p:properties>
</file>

<file path=customXml/itemProps1.xml><?xml version="1.0" encoding="utf-8"?>
<ds:datastoreItem xmlns:ds="http://schemas.openxmlformats.org/officeDocument/2006/customXml" ds:itemID="{84832EFD-0A6A-46DB-8555-D9AA11A89386}"/>
</file>

<file path=customXml/itemProps2.xml><?xml version="1.0" encoding="utf-8"?>
<ds:datastoreItem xmlns:ds="http://schemas.openxmlformats.org/officeDocument/2006/customXml" ds:itemID="{3C7D6FAA-2D2A-43A3-A5B3-2F7669C150CB}"/>
</file>

<file path=customXml/itemProps3.xml><?xml version="1.0" encoding="utf-8"?>
<ds:datastoreItem xmlns:ds="http://schemas.openxmlformats.org/officeDocument/2006/customXml" ds:itemID="{2F600529-06EE-45A8-99EA-8BB957CB9A08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550</TotalTime>
  <Words>71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School Attire (February 2016)</vt:lpstr>
    </vt:vector>
  </TitlesOfParts>
  <Company>ED18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Attire</dc:title>
  <dc:creator>Thomas, Shane     (ED18)</dc:creator>
  <cp:lastModifiedBy>Thomas, Shane     (ED18)</cp:lastModifiedBy>
  <cp:revision>59</cp:revision>
  <cp:lastPrinted>2016-04-15T12:55:23Z</cp:lastPrinted>
  <dcterms:created xsi:type="dcterms:W3CDTF">2012-10-22T13:39:35Z</dcterms:created>
  <dcterms:modified xsi:type="dcterms:W3CDTF">2017-06-05T14:06:32Z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0x010100185DC26DFF15D44CAC41EDF7192BCE9E</vt:lpwstr>
  </property>
</Properties>
</file>